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01E69C-1E0B-4A21-90F3-2EC93584389A}">
          <p14:sldIdLst>
            <p14:sldId id="256"/>
            <p14:sldId id="257"/>
            <p14:sldId id="258"/>
            <p14:sldId id="259"/>
            <p14:sldId id="263"/>
          </p14:sldIdLst>
        </p14:section>
        <p14:section name="Untitled Section" id="{224AA20F-DA8F-49DC-AF69-12EBD7D11236}">
          <p14:sldIdLst>
            <p14:sldId id="260"/>
            <p14:sldId id="261"/>
            <p14:sldId id="262"/>
            <p14:sldId id="264"/>
            <p14:sldId id="265"/>
            <p14:sldId id="26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ch Nalliah" initials="IN" lastIdx="1" clrIdx="0">
    <p:extLst>
      <p:ext uri="{19B8F6BF-5375-455C-9EA6-DF929625EA0E}">
        <p15:presenceInfo xmlns:p15="http://schemas.microsoft.com/office/powerpoint/2012/main" userId="6618e18eca606a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2T12:42:38.356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Tutis/Space-Vader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76B0-0E92-43F1-9E41-3ED2A680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8"/>
            <a:ext cx="10572000" cy="1837392"/>
          </a:xfrm>
        </p:spPr>
        <p:txBody>
          <a:bodyPr/>
          <a:lstStyle/>
          <a:p>
            <a:pPr algn="ctr"/>
            <a:r>
              <a:rPr lang="hr-HR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Vaders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72D3D-FFED-4132-B226-EE32FB142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62201"/>
            <a:ext cx="10572000" cy="434974"/>
          </a:xfrm>
        </p:spPr>
        <p:txBody>
          <a:bodyPr/>
          <a:lstStyle/>
          <a:p>
            <a:pPr algn="r"/>
            <a:r>
              <a:rPr lang="hr-HR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Autor: Iva Tutiš</a:t>
            </a:r>
          </a:p>
        </p:txBody>
      </p:sp>
    </p:spTree>
    <p:extLst>
      <p:ext uri="{BB962C8B-B14F-4D97-AF65-F5344CB8AC3E}">
        <p14:creationId xmlns:p14="http://schemas.microsoft.com/office/powerpoint/2010/main" val="343619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38AC06-462E-4915-8AF6-1F8C86C43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D8385-73F4-46D6-B09F-826FB492A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893E7D7-8568-4417-9403-C2A84DF31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76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713E-D50D-441B-9808-7E5199A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>
                <a:solidFill>
                  <a:schemeClr val="tx2">
                    <a:lumMod val="50000"/>
                  </a:schemeClr>
                </a:solidFill>
              </a:rPr>
              <a:t>Hvala Vam </a:t>
            </a:r>
            <a:br>
              <a:rPr lang="hr-HR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hr-HR" dirty="0">
                <a:solidFill>
                  <a:schemeClr val="tx2">
                    <a:lumMod val="50000"/>
                  </a:schemeClr>
                </a:solidFill>
              </a:rPr>
              <a:t>na pažnji!</a:t>
            </a:r>
            <a:br>
              <a:rPr lang="hr-HR" dirty="0"/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062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14BE3-13EB-4C0A-B998-18F5D10CE0D9}"/>
              </a:ext>
            </a:extLst>
          </p:cNvPr>
          <p:cNvSpPr txBox="1"/>
          <p:nvPr/>
        </p:nvSpPr>
        <p:spPr>
          <a:xfrm>
            <a:off x="2372139" y="2428918"/>
            <a:ext cx="7447721" cy="2000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Završni projekt za kolegij Multimedijski Sustavi (MMS)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 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Školska godina: 2020./2021.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 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20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Poveznica na projekt na Githubu: </a:t>
            </a:r>
            <a:r>
              <a:rPr lang="hr-HR" sz="2000" u="sng" dirty="0">
                <a:solidFill>
                  <a:srgbClr val="0563C1"/>
                </a:solidFill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  <a:hlinkClick r:id="rId2"/>
              </a:rPr>
              <a:t>https://github.com/IvaTutis/Space-Vaders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6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8DC3D-3E47-43C3-AACE-695A43FA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Tomohiro Nishikado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9FD71D-1128-4490-97BB-EFAEB45B47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5627" y="2825839"/>
            <a:ext cx="4779964" cy="3584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D63CE-669A-4A05-A577-DBBD6B5C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36" y="4119421"/>
            <a:ext cx="4397378" cy="25651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9F035B-CF04-4CE5-B42C-C4AD47487A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65774" y="2087165"/>
            <a:ext cx="3578225" cy="26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8E15-3EF5-4831-A9FF-5CA4ACEA4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8862224" y="2692977"/>
            <a:ext cx="1921002" cy="4461459"/>
          </a:xfrm>
        </p:spPr>
        <p:txBody>
          <a:bodyPr/>
          <a:lstStyle/>
          <a:p>
            <a:pPr algn="r"/>
            <a:r>
              <a:rPr lang="hr-HR" dirty="0">
                <a:solidFill>
                  <a:schemeClr val="tx2">
                    <a:lumMod val="50000"/>
                  </a:schemeClr>
                </a:solidFill>
              </a:rPr>
              <a:t>Space Invaders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8B263-4A3E-472E-AF2E-CC59DAC6158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98782" y="483923"/>
            <a:ext cx="3819357" cy="540028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4DFE65-4E43-48C5-9ABC-A31E7969E87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257491" y="586170"/>
            <a:ext cx="3671454" cy="420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D7B48A-0E82-41A3-8AFE-42815C4D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800" dirty="0">
                <a:solidFill>
                  <a:schemeClr val="tx2">
                    <a:lumMod val="50000"/>
                  </a:schemeClr>
                </a:solidFill>
              </a:rPr>
              <a:t>Space Vaders</a:t>
            </a:r>
          </a:p>
        </p:txBody>
      </p:sp>
    </p:spTree>
    <p:extLst>
      <p:ext uri="{BB962C8B-B14F-4D97-AF65-F5344CB8AC3E}">
        <p14:creationId xmlns:p14="http://schemas.microsoft.com/office/powerpoint/2010/main" val="41708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11DAA6D-DC59-484E-B3D4-532D08B5E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1E0EE507-7152-4DB9-AB28-B6C0FA6F5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905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87C90-F8DB-4353-9E33-98D92FF7C20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3" r="1" b="18567"/>
          <a:stretch/>
        </p:blipFill>
        <p:spPr bwMode="auto">
          <a:xfrm>
            <a:off x="957072" y="964692"/>
            <a:ext cx="10277856" cy="4928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29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C15120F-9461-475A-8AB7-D98BB53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4E2A27DE-9CC7-4140-A976-61BD00B4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161FF7-1674-4F57-9A50-6F5E9165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4" y="1820455"/>
            <a:ext cx="3109142" cy="22385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E2B248-862C-4E79-9DFD-730626D5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0528" y="1110953"/>
            <a:ext cx="0" cy="35977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C3898A9-FBE0-457A-8D8D-80873B4FD8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39" y="870620"/>
            <a:ext cx="5780542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2C194-33C8-4D09-BF2C-6FC7F58C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7"/>
            <a:ext cx="81033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230F1-F502-414D-AC50-43E8C980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7"/>
            <a:ext cx="81033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6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14</TotalTime>
  <Words>52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Agency FB</vt:lpstr>
      <vt:lpstr>Calibri</vt:lpstr>
      <vt:lpstr>Century Gothic</vt:lpstr>
      <vt:lpstr>Wingdings 2</vt:lpstr>
      <vt:lpstr>Quotable</vt:lpstr>
      <vt:lpstr>Space Vaders</vt:lpstr>
      <vt:lpstr>PowerPoint Presentation</vt:lpstr>
      <vt:lpstr>Tomohiro Nishikado</vt:lpstr>
      <vt:lpstr>Space Invaders</vt:lpstr>
      <vt:lpstr>Space Vaders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Vam  na pažnji!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Vaders</dc:title>
  <dc:creator>Ivach Nalliah</dc:creator>
  <cp:lastModifiedBy>Ivach Nalliah</cp:lastModifiedBy>
  <cp:revision>2</cp:revision>
  <dcterms:created xsi:type="dcterms:W3CDTF">2021-04-12T09:39:00Z</dcterms:created>
  <dcterms:modified xsi:type="dcterms:W3CDTF">2021-04-12T09:53:18Z</dcterms:modified>
</cp:coreProperties>
</file>